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95" r:id="rId2"/>
    <p:sldId id="337" r:id="rId3"/>
    <p:sldId id="275" r:id="rId4"/>
    <p:sldId id="279" r:id="rId5"/>
    <p:sldId id="376" r:id="rId6"/>
    <p:sldId id="407" r:id="rId7"/>
    <p:sldId id="390" r:id="rId8"/>
    <p:sldId id="391" r:id="rId9"/>
    <p:sldId id="41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4ADE"/>
    <a:srgbClr val="D7BBE3"/>
    <a:srgbClr val="D778E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BAB86FE-5F55-4548-AED5-DC6F127CF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06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72B664-88F6-F245-8E85-1C19C4DA8EE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D’Arcy Thompson’s “On Growth and Form.”  First Edition 1917, revised 1942, still in print.  This book is all about biological structures, but not at the molecular level.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1B7B47-0727-B549-9047-85435E9FE6F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First Laboratory to be called “Structural Biology” established at the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Rosenstiel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Center, Brandeis University in 1972.  (The name was coined by Caspar in 1970 following the influence of Kendrew,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Astbury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and D’Arcy Thompson.)  Carolyn Cohen, David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DeRosier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Susan Lowey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and Caspar.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9D0992-21AD-4743-BFEF-EE068A4A630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5E7DCE-DA06-6B41-9F72-21CE15A7ABF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David Gen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Gurion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and Pauling at the King David Hotel in Jerusalem, November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5, 1953</a:t>
            </a: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97CAAA-D272-834E-8A32-5CA2FDA71DD7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7D9828-0981-D74D-8B97-62A937C77B9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Irving Langmuir is the correct spelling.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2F93-B3C0-084B-8BE4-0711B4491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6CE5-5E40-1442-9D77-1ABE94281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0763-76AB-5542-B363-DF0575229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4F203-FCCC-C648-9DEE-0111D4AE1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5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62C32-F5E7-F948-8FBF-764588398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6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5EC3-9FE9-6941-8441-90CC29C81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701F-4D64-3843-B8DB-04F55CC40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B989-458B-3C44-839D-510045AE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5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BD84-C52E-3E48-B625-D16A7F720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3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5D226-28CB-EE49-8E19-91E6E7D4F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B58B-1FDB-C844-9E51-B48D042E9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395B582-D617-E34A-9531-924E6F507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3123" name="Picture 4" descr="D'ArcyThompsonOnGrowth&amp;Form19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9"/>
          <a:stretch>
            <a:fillRect/>
          </a:stretch>
        </p:blipFill>
        <p:spPr bwMode="auto">
          <a:xfrm>
            <a:off x="2362200" y="-1447800"/>
            <a:ext cx="4414838" cy="959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5171" name="Picture 4" descr="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175" y="-223838"/>
            <a:ext cx="10167938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W.L. Bragg: </a:t>
            </a:r>
            <a:r>
              <a:rPr lang="ja-JP" alt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…science is unlike the  arts, where the value of original thought is often enhanced by time. Science is like a coral reef, alive only on the growing surface.</a:t>
            </a:r>
            <a:r>
              <a:rPr lang="ja-JP" altLang="en-US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David Ben Gurion: </a:t>
            </a:r>
            <a:r>
              <a:rPr lang="ja-JP" alt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Anyone who believes you can</a:t>
            </a:r>
            <a:r>
              <a:rPr lang="ja-JP" alt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 change history has never tried to write his memoirs.</a:t>
            </a:r>
            <a:r>
              <a:rPr lang="ja-JP" alt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5" descr="Pauling and Ben Gurian 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248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9600">
                <a:latin typeface="Capitals" charset="0"/>
                <a:ea typeface="ＭＳ Ｐゴシック" charset="0"/>
                <a:cs typeface="ＭＳ Ｐゴシック" charset="0"/>
              </a:rPr>
              <a:t>the end</a:t>
            </a:r>
          </a:p>
          <a:p>
            <a:endParaRPr lang="en-US" sz="2400">
              <a:latin typeface="Capitals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 sz="2400">
                <a:latin typeface="Capitals" charset="0"/>
                <a:ea typeface="ＭＳ Ｐゴシック" charset="0"/>
                <a:cs typeface="ＭＳ Ｐゴシック" charset="0"/>
              </a:rPr>
              <a:t>of my story </a:t>
            </a:r>
            <a:endParaRPr lang="en-US" sz="6000">
              <a:latin typeface="Capitals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 sz="4400">
                <a:latin typeface="Capitals" charset="0"/>
                <a:ea typeface="ＭＳ Ｐゴシック" charset="0"/>
                <a:cs typeface="ＭＳ Ｐゴシック" charset="0"/>
              </a:rPr>
              <a:t> of the beginning </a:t>
            </a:r>
            <a:endParaRPr lang="en-US">
              <a:latin typeface="Capitals" charset="0"/>
              <a:ea typeface="ＭＳ Ｐゴシック" charset="0"/>
              <a:cs typeface="ＭＳ Ｐゴシック" charset="0"/>
            </a:endParaRPr>
          </a:p>
          <a:p>
            <a:pPr algn="ctr">
              <a:buFontTx/>
              <a:buNone/>
            </a:pPr>
            <a:r>
              <a:rPr lang="en-US">
                <a:latin typeface="Capitals" charset="0"/>
                <a:ea typeface="ＭＳ Ｐゴシック" charset="0"/>
                <a:cs typeface="ＭＳ Ｐゴシック" charset="0"/>
              </a:rPr>
              <a:t>of structural biology</a:t>
            </a:r>
          </a:p>
        </p:txBody>
      </p:sp>
      <p:sp>
        <p:nvSpPr>
          <p:cNvPr id="143362" name="Title 3"/>
          <p:cNvSpPr>
            <a:spLocks noGrp="1"/>
          </p:cNvSpPr>
          <p:nvPr>
            <p:ph type="title"/>
          </p:nvPr>
        </p:nvSpPr>
        <p:spPr>
          <a:xfrm>
            <a:off x="8534400" y="609600"/>
            <a:ext cx="7772400" cy="1143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5411" name="Picture 5" descr="Solv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94289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2.xml><?xml version="1.0" encoding="utf-8"?>
<a:themeOverride xmlns:a="http://schemas.openxmlformats.org/drawingml/2006/main">
  <a:clrScheme name="Blank Presentation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23658</TotalTime>
  <Words>189</Words>
  <Application>Microsoft Macintosh PowerPoint</Application>
  <PresentationFormat>On-screen Show (4:3)</PresentationFormat>
  <Paragraphs>17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PowerPoint Presentation</vt:lpstr>
      <vt:lpstr>PowerPoint Presentation</vt:lpstr>
      <vt:lpstr>W.L. Bragg: “…science is unlike the  arts, where the value of original thought is often enhanced by time. Science is like a coral reef, alive only on the growing surface.”</vt:lpstr>
      <vt:lpstr>David Ben Gurion: “Anyone who believes you can’t change history has never tried to write his memoirs.”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Caspar</dc:creator>
  <cp:lastModifiedBy>Virginia Pett</cp:lastModifiedBy>
  <cp:revision>103</cp:revision>
  <dcterms:created xsi:type="dcterms:W3CDTF">2012-08-01T17:57:20Z</dcterms:created>
  <dcterms:modified xsi:type="dcterms:W3CDTF">2013-12-09T14:14:55Z</dcterms:modified>
</cp:coreProperties>
</file>